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252e04c52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252e04c52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52e04c52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52e04c52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252e04c52f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252e04c52f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252e04c52f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252e04c52f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252e04c52f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252e04c52f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252e04c52f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252e04c52f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252e04c52f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252e04c52f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hyperlink" Target="https://www.linkedin.com/in/magdalena-francisczok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8913"/>
            <a:ext cx="4419599" cy="294568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4859500" y="210375"/>
            <a:ext cx="4081200" cy="47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22222"/>
                </a:solidFill>
                <a:highlight>
                  <a:srgbClr val="FFFFFF"/>
                </a:highlight>
              </a:rPr>
              <a:t>Are you looking for someone that can build your brand awareness by providing high-quality, SEO-friendly content?</a:t>
            </a:r>
            <a:endParaRPr b="1"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07938"/>
            <a:ext cx="4419599" cy="292761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4775350" y="178825"/>
            <a:ext cx="4186200" cy="47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Do you want to reach </a:t>
            </a:r>
            <a:br>
              <a:rPr b="1" lang="en" sz="2400">
                <a:solidFill>
                  <a:schemeClr val="dk1"/>
                </a:solidFill>
              </a:rPr>
            </a:br>
            <a:r>
              <a:rPr b="1" lang="en" sz="2400">
                <a:solidFill>
                  <a:schemeClr val="dk1"/>
                </a:solidFill>
              </a:rPr>
              <a:t>the absolute top of customer service satisfaction on your social media accounts? </a:t>
            </a:r>
            <a:endParaRPr b="1"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975" y="152400"/>
            <a:ext cx="3870017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/>
        </p:nvSpPr>
        <p:spPr>
          <a:xfrm>
            <a:off x="4733275" y="152400"/>
            <a:ext cx="4218000" cy="48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22222"/>
                </a:solidFill>
                <a:highlight>
                  <a:srgbClr val="FFFFFF"/>
                </a:highlight>
              </a:rPr>
              <a:t>Are you looking for guidance in the Digital Marketing course of your company? </a:t>
            </a:r>
            <a:endParaRPr b="1"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250" y="152400"/>
            <a:ext cx="3229739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4827950" y="199850"/>
            <a:ext cx="4070700" cy="47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Are you looking for someone that will nail the best business trip plans during the pandemic?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8550"/>
            <a:ext cx="4419600" cy="29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/>
          <p:nvPr/>
        </p:nvSpPr>
        <p:spPr>
          <a:xfrm>
            <a:off x="4764825" y="199850"/>
            <a:ext cx="4186500" cy="47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Are you looking for someone that will o</a:t>
            </a:r>
            <a:r>
              <a:rPr b="1" lang="en" sz="2400">
                <a:solidFill>
                  <a:schemeClr val="dk1"/>
                </a:solidFill>
                <a:highlight>
                  <a:srgbClr val="FFFFFF"/>
                </a:highlight>
              </a:rPr>
              <a:t>rganize back-office, sales, HR and accounting departments in your remote business?</a:t>
            </a:r>
            <a:endParaRPr b="1" sz="2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8550"/>
            <a:ext cx="4419600" cy="29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8"/>
          <p:cNvSpPr txBox="1"/>
          <p:nvPr/>
        </p:nvSpPr>
        <p:spPr>
          <a:xfrm>
            <a:off x="4817425" y="220875"/>
            <a:ext cx="4102200" cy="47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86" name="Google Shape;86;p18"/>
          <p:cNvSpPr txBox="1"/>
          <p:nvPr/>
        </p:nvSpPr>
        <p:spPr>
          <a:xfrm>
            <a:off x="4817425" y="220875"/>
            <a:ext cx="4102200" cy="47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22222"/>
                </a:solidFill>
                <a:highlight>
                  <a:srgbClr val="FFFFFF"/>
                </a:highlight>
              </a:rPr>
              <a:t>Are you looking for someone who will collect relevant data, process them and present them visually along with clear business commentary and recommendations?</a:t>
            </a:r>
            <a:endParaRPr b="1"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7825"/>
            <a:ext cx="4419599" cy="294784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9"/>
          <p:cNvSpPr txBox="1"/>
          <p:nvPr/>
        </p:nvSpPr>
        <p:spPr>
          <a:xfrm>
            <a:off x="4722775" y="189325"/>
            <a:ext cx="41967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You finally found me! 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Your Virtual Assistant 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Contact me via </a:t>
            </a:r>
            <a:r>
              <a:rPr b="1" lang="en" sz="2400" u="sng">
                <a:solidFill>
                  <a:schemeClr val="hlink"/>
                </a:solidFill>
                <a:hlinkClick r:id="rId4"/>
              </a:rPr>
              <a:t>LinkedIn</a:t>
            </a:r>
            <a:endParaRPr b="1"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